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81" r:id="rId11"/>
    <p:sldId id="282" r:id="rId12"/>
    <p:sldId id="264" r:id="rId13"/>
    <p:sldId id="267" r:id="rId14"/>
    <p:sldId id="266" r:id="rId15"/>
    <p:sldId id="265" r:id="rId16"/>
    <p:sldId id="27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024"/>
    <a:srgbClr val="21837C"/>
    <a:srgbClr val="33C5BF"/>
    <a:srgbClr val="00666B"/>
    <a:srgbClr val="749B36"/>
    <a:srgbClr val="0E6F74"/>
    <a:srgbClr val="497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7250C-6AFF-4D67-82D6-A40EE6AA99EE}" v="72" dt="2019-09-01T13:39:44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49.690" v="1"/>
        <pc:sldMkLst>
          <pc:docMk/>
          <pc:sldMk cId="1723892316" sldId="259"/>
        </pc:sldMkLst>
      </pc:sldChg>
      <pc:sldChg chg="add">
        <pc:chgData name="LEOPOLDINA Vitković" userId="de5d8406-09fa-41fa-8d28-8a7ba852ce89" providerId="ADAL" clId="{07D99A36-8BCC-47F0-8885-D6A1A7619881}" dt="2019-07-11T09:51:55.716" v="2"/>
        <pc:sldMkLst>
          <pc:docMk/>
          <pc:sldMk cId="4282187369" sldId="260"/>
        </pc:sldMkLst>
      </pc:sldChg>
      <pc:sldChg chg="add">
        <pc:chgData name="LEOPOLDINA Vitković" userId="de5d8406-09fa-41fa-8d28-8a7ba852ce89" providerId="ADAL" clId="{07D99A36-8BCC-47F0-8885-D6A1A7619881}" dt="2019-07-11T09:51:56.349" v="3"/>
        <pc:sldMkLst>
          <pc:docMk/>
          <pc:sldMk cId="4069176990" sldId="261"/>
        </pc:sldMkLst>
      </pc:sldChg>
      <pc:sldChg chg="add">
        <pc:chgData name="LEOPOLDINA Vitković" userId="de5d8406-09fa-41fa-8d28-8a7ba852ce89" providerId="ADAL" clId="{07D99A36-8BCC-47F0-8885-D6A1A7619881}" dt="2019-07-11T09:51:56.982" v="4"/>
        <pc:sldMkLst>
          <pc:docMk/>
          <pc:sldMk cId="2952902428" sldId="262"/>
        </pc:sldMkLst>
      </pc:sldChg>
      <pc:sldChg chg="add">
        <pc:chgData name="LEOPOLDINA Vitković" userId="de5d8406-09fa-41fa-8d28-8a7ba852ce89" providerId="ADAL" clId="{07D99A36-8BCC-47F0-8885-D6A1A7619881}" dt="2019-07-11T09:51:57.806" v="5"/>
        <pc:sldMkLst>
          <pc:docMk/>
          <pc:sldMk cId="963652369" sldId="263"/>
        </pc:sldMkLst>
      </pc:sldChg>
      <pc:sldChg chg="add">
        <pc:chgData name="LEOPOLDINA Vitković" userId="de5d8406-09fa-41fa-8d28-8a7ba852ce89" providerId="ADAL" clId="{07D99A36-8BCC-47F0-8885-D6A1A7619881}" dt="2019-07-11T09:51:58.470" v="6"/>
        <pc:sldMkLst>
          <pc:docMk/>
          <pc:sldMk cId="3211075476" sldId="264"/>
        </pc:sldMkLst>
      </pc:sldChg>
      <pc:sldChg chg="add">
        <pc:chgData name="LEOPOLDINA Vitković" userId="de5d8406-09fa-41fa-8d28-8a7ba852ce89" providerId="ADAL" clId="{07D99A36-8BCC-47F0-8885-D6A1A7619881}" dt="2019-07-11T09:51:59.272" v="7"/>
        <pc:sldMkLst>
          <pc:docMk/>
          <pc:sldMk cId="4064940677" sldId="265"/>
        </pc:sldMkLst>
      </pc:sldChg>
    </pc:docChg>
  </pc:docChgLst>
  <pc:docChgLst>
    <pc:chgData name="LEOPOLDINA Vitković" userId="de5d8406-09fa-41fa-8d28-8a7ba852ce89" providerId="ADAL" clId="{07F7250C-6AFF-4D67-82D6-A40EE6AA99EE}"/>
    <pc:docChg chg="undo custSel mod addSld delSld modSld">
      <pc:chgData name="LEOPOLDINA Vitković" userId="de5d8406-09fa-41fa-8d28-8a7ba852ce89" providerId="ADAL" clId="{07F7250C-6AFF-4D67-82D6-A40EE6AA99EE}" dt="2019-09-01T13:41:17.548" v="2398" actId="1076"/>
      <pc:docMkLst>
        <pc:docMk/>
      </pc:docMkLst>
      <pc:sldChg chg="addSp delSp modSp">
        <pc:chgData name="LEOPOLDINA Vitković" userId="de5d8406-09fa-41fa-8d28-8a7ba852ce89" providerId="ADAL" clId="{07F7250C-6AFF-4D67-82D6-A40EE6AA99EE}" dt="2019-09-01T13:31:10.989" v="2329" actId="207"/>
        <pc:sldMkLst>
          <pc:docMk/>
          <pc:sldMk cId="1054333294" sldId="256"/>
        </pc:sldMkLst>
        <pc:spChg chg="mod ord">
          <ac:chgData name="LEOPOLDINA Vitković" userId="de5d8406-09fa-41fa-8d28-8a7ba852ce89" providerId="ADAL" clId="{07F7250C-6AFF-4D67-82D6-A40EE6AA99EE}" dt="2019-09-01T13:31:10.989" v="2329" actId="207"/>
          <ac:spMkLst>
            <pc:docMk/>
            <pc:sldMk cId="1054333294" sldId="256"/>
            <ac:spMk id="2" creationId="{D767EECA-BC58-4119-979C-6B7B3A9C6BE4}"/>
          </ac:spMkLst>
        </pc:spChg>
        <pc:picChg chg="mod ord">
          <ac:chgData name="LEOPOLDINA Vitković" userId="de5d8406-09fa-41fa-8d28-8a7ba852ce89" providerId="ADAL" clId="{07F7250C-6AFF-4D67-82D6-A40EE6AA99EE}" dt="2019-07-19T12:57:50.403" v="2211" actId="1076"/>
          <ac:picMkLst>
            <pc:docMk/>
            <pc:sldMk cId="1054333294" sldId="256"/>
            <ac:picMk id="4" creationId="{EF4080C9-DE49-471E-AB97-15E3624E7D86}"/>
          </ac:picMkLst>
        </pc:picChg>
        <pc:picChg chg="add mod">
          <ac:chgData name="LEOPOLDINA Vitković" userId="de5d8406-09fa-41fa-8d28-8a7ba852ce89" providerId="ADAL" clId="{07F7250C-6AFF-4D67-82D6-A40EE6AA99EE}" dt="2019-07-12T06:00:33.994" v="13" actId="1076"/>
          <ac:picMkLst>
            <pc:docMk/>
            <pc:sldMk cId="1054333294" sldId="256"/>
            <ac:picMk id="5" creationId="{1B39F71E-DA39-4B0A-B2F3-77F721923881}"/>
          </ac:picMkLst>
        </pc:picChg>
        <pc:picChg chg="add del mod">
          <ac:chgData name="LEOPOLDINA Vitković" userId="de5d8406-09fa-41fa-8d28-8a7ba852ce89" providerId="ADAL" clId="{07F7250C-6AFF-4D67-82D6-A40EE6AA99EE}" dt="2019-07-19T12:56:55.825" v="2197" actId="478"/>
          <ac:picMkLst>
            <pc:docMk/>
            <pc:sldMk cId="1054333294" sldId="256"/>
            <ac:picMk id="6" creationId="{FB88250F-2FA2-431C-ADD0-42FA0C13B105}"/>
          </ac:picMkLst>
        </pc:picChg>
        <pc:picChg chg="add mod">
          <ac:chgData name="LEOPOLDINA Vitković" userId="de5d8406-09fa-41fa-8d28-8a7ba852ce89" providerId="ADAL" clId="{07F7250C-6AFF-4D67-82D6-A40EE6AA99EE}" dt="2019-07-19T12:57:13.634" v="2206" actId="1076"/>
          <ac:picMkLst>
            <pc:docMk/>
            <pc:sldMk cId="1054333294" sldId="256"/>
            <ac:picMk id="8" creationId="{385A38A2-F3F1-4756-91FC-A1A9412EDC70}"/>
          </ac:picMkLst>
        </pc:picChg>
      </pc:sldChg>
      <pc:sldChg chg="addSp delSp modSp add del mod setBg setClrOvrMap">
        <pc:chgData name="LEOPOLDINA Vitković" userId="de5d8406-09fa-41fa-8d28-8a7ba852ce89" providerId="ADAL" clId="{07F7250C-6AFF-4D67-82D6-A40EE6AA99EE}" dt="2019-09-01T13:31:22.252" v="2330" actId="113"/>
        <pc:sldMkLst>
          <pc:docMk/>
          <pc:sldMk cId="702692434" sldId="257"/>
        </pc:sldMkLst>
        <pc:spChg chg="mod">
          <ac:chgData name="LEOPOLDINA Vitković" userId="de5d8406-09fa-41fa-8d28-8a7ba852ce89" providerId="ADAL" clId="{07F7250C-6AFF-4D67-82D6-A40EE6AA99EE}" dt="2019-09-01T13:31:22.252" v="2330" actId="113"/>
          <ac:spMkLst>
            <pc:docMk/>
            <pc:sldMk cId="702692434" sldId="25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9T12:58:26.896" v="2218" actId="26606"/>
          <ac:spMkLst>
            <pc:docMk/>
            <pc:sldMk cId="702692434" sldId="257"/>
            <ac:spMk id="3" creationId="{114EB383-0092-47EF-97D1-FC2C25C6F1CE}"/>
          </ac:spMkLst>
        </pc:spChg>
        <pc:spChg chg="add del">
          <ac:chgData name="LEOPOLDINA Vitković" userId="de5d8406-09fa-41fa-8d28-8a7ba852ce89" providerId="ADAL" clId="{07F7250C-6AFF-4D67-82D6-A40EE6AA99EE}" dt="2019-07-19T12:58:26.896" v="2218" actId="26606"/>
          <ac:spMkLst>
            <pc:docMk/>
            <pc:sldMk cId="702692434" sldId="257"/>
            <ac:spMk id="12" creationId="{2C6A2225-94AF-4BC4-98F4-77746E7B10A9}"/>
          </ac:spMkLst>
        </pc:spChg>
        <pc:spChg chg="add del">
          <ac:chgData name="LEOPOLDINA Vitković" userId="de5d8406-09fa-41fa-8d28-8a7ba852ce89" providerId="ADAL" clId="{07F7250C-6AFF-4D67-82D6-A40EE6AA99EE}" dt="2019-07-19T12:58:26.896" v="2218" actId="26606"/>
          <ac:spMkLst>
            <pc:docMk/>
            <pc:sldMk cId="702692434" sldId="257"/>
            <ac:spMk id="14" creationId="{46EA0402-5843-4D53-BF9C-BE7205812062}"/>
          </ac:spMkLst>
        </pc:spChg>
        <pc:spChg chg="add del">
          <ac:chgData name="LEOPOLDINA Vitković" userId="de5d8406-09fa-41fa-8d28-8a7ba852ce89" providerId="ADAL" clId="{07F7250C-6AFF-4D67-82D6-A40EE6AA99EE}" dt="2019-07-19T12:58:26.896" v="2218" actId="26606"/>
          <ac:spMkLst>
            <pc:docMk/>
            <pc:sldMk cId="702692434" sldId="257"/>
            <ac:spMk id="16" creationId="{648F5915-2CE1-4F74-88C5-D4366893D2DF}"/>
          </ac:spMkLst>
        </pc:spChg>
        <pc:spChg chg="add del">
          <ac:chgData name="LEOPOLDINA Vitković" userId="de5d8406-09fa-41fa-8d28-8a7ba852ce89" providerId="ADAL" clId="{07F7250C-6AFF-4D67-82D6-A40EE6AA99EE}" dt="2019-07-19T12:58:26.896" v="2218" actId="26606"/>
          <ac:spMkLst>
            <pc:docMk/>
            <pc:sldMk cId="702692434" sldId="257"/>
            <ac:spMk id="18" creationId="{91B43EC4-7D6F-44CA-82DD-103883D2366B}"/>
          </ac:spMkLst>
        </pc:spChg>
        <pc:picChg chg="ord">
          <ac:chgData name="LEOPOLDINA Vitković" userId="de5d8406-09fa-41fa-8d28-8a7ba852ce89" providerId="ADAL" clId="{07F7250C-6AFF-4D67-82D6-A40EE6AA99EE}" dt="2019-07-19T12:58:26.896" v="2218" actId="26606"/>
          <ac:picMkLst>
            <pc:docMk/>
            <pc:sldMk cId="702692434" sldId="257"/>
            <ac:picMk id="4" creationId="{7021198E-F221-485C-BEF3-DCA2B3B062A6}"/>
          </ac:picMkLst>
        </pc:picChg>
        <pc:picChg chg="mod">
          <ac:chgData name="LEOPOLDINA Vitković" userId="de5d8406-09fa-41fa-8d28-8a7ba852ce89" providerId="ADAL" clId="{07F7250C-6AFF-4D67-82D6-A40EE6AA99EE}" dt="2019-07-19T12:58:26.896" v="2218" actId="26606"/>
          <ac:picMkLst>
            <pc:docMk/>
            <pc:sldMk cId="702692434" sldId="257"/>
            <ac:picMk id="5" creationId="{8E08F510-DE2E-4494-ADFE-2390CFF0FA0D}"/>
          </ac:picMkLst>
        </pc:picChg>
        <pc:picChg chg="add mod">
          <ac:chgData name="LEOPOLDINA Vitković" userId="de5d8406-09fa-41fa-8d28-8a7ba852ce89" providerId="ADAL" clId="{07F7250C-6AFF-4D67-82D6-A40EE6AA99EE}" dt="2019-07-19T12:58:32.403" v="2220" actId="1076"/>
          <ac:picMkLst>
            <pc:docMk/>
            <pc:sldMk cId="702692434" sldId="257"/>
            <ac:picMk id="7" creationId="{A9312911-2673-4039-AB1F-964CF7AC6EC4}"/>
          </ac:picMkLst>
        </pc:picChg>
      </pc:sldChg>
      <pc:sldChg chg="addSp delSp modSp add del">
        <pc:chgData name="LEOPOLDINA Vitković" userId="de5d8406-09fa-41fa-8d28-8a7ba852ce89" providerId="ADAL" clId="{07F7250C-6AFF-4D67-82D6-A40EE6AA99EE}" dt="2019-09-01T13:31:31.296" v="2331" actId="113"/>
        <pc:sldMkLst>
          <pc:docMk/>
          <pc:sldMk cId="1405414235" sldId="258"/>
        </pc:sldMkLst>
        <pc:spChg chg="mod">
          <ac:chgData name="LEOPOLDINA Vitković" userId="de5d8406-09fa-41fa-8d28-8a7ba852ce89" providerId="ADAL" clId="{07F7250C-6AFF-4D67-82D6-A40EE6AA99EE}" dt="2019-09-01T13:31:31.296" v="2331" actId="113"/>
          <ac:spMkLst>
            <pc:docMk/>
            <pc:sldMk cId="1405414235" sldId="25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9T12:58:44.971" v="2222" actId="14100"/>
          <ac:spMkLst>
            <pc:docMk/>
            <pc:sldMk cId="1405414235" sldId="258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07F7250C-6AFF-4D67-82D6-A40EE6AA99EE}" dt="2019-07-18T08:23:47.622" v="2039" actId="1076"/>
          <ac:spMkLst>
            <pc:docMk/>
            <pc:sldMk cId="1405414235" sldId="258"/>
            <ac:spMk id="4" creationId="{AE45C6B6-A5B4-4A12-8863-4D2061E22AF4}"/>
          </ac:spMkLst>
        </pc:spChg>
        <pc:picChg chg="add mod">
          <ac:chgData name="LEOPOLDINA Vitković" userId="de5d8406-09fa-41fa-8d28-8a7ba852ce89" providerId="ADAL" clId="{07F7250C-6AFF-4D67-82D6-A40EE6AA99EE}" dt="2019-07-18T08:24:10.247" v="2043" actId="1076"/>
          <ac:picMkLst>
            <pc:docMk/>
            <pc:sldMk cId="1405414235" sldId="258"/>
            <ac:picMk id="7" creationId="{9443924C-D74B-4995-88B1-F39C64E5D59E}"/>
          </ac:picMkLst>
        </pc:picChg>
        <pc:picChg chg="add del mod">
          <ac:chgData name="LEOPOLDINA Vitković" userId="de5d8406-09fa-41fa-8d28-8a7ba852ce89" providerId="ADAL" clId="{07F7250C-6AFF-4D67-82D6-A40EE6AA99EE}" dt="2019-07-19T13:07:01.392" v="2238" actId="478"/>
          <ac:picMkLst>
            <pc:docMk/>
            <pc:sldMk cId="1405414235" sldId="258"/>
            <ac:picMk id="9" creationId="{F67BC792-7078-4AB0-8611-F21F52608612}"/>
          </ac:picMkLst>
        </pc:picChg>
        <pc:picChg chg="add del mod">
          <ac:chgData name="LEOPOLDINA Vitković" userId="de5d8406-09fa-41fa-8d28-8a7ba852ce89" providerId="ADAL" clId="{07F7250C-6AFF-4D67-82D6-A40EE6AA99EE}" dt="2019-07-19T13:11:17.860" v="2291" actId="478"/>
          <ac:picMkLst>
            <pc:docMk/>
            <pc:sldMk cId="1405414235" sldId="258"/>
            <ac:picMk id="11" creationId="{7E41A162-4E05-47CE-BEA3-C2E9C02AE5EF}"/>
          </ac:picMkLst>
        </pc:picChg>
        <pc:picChg chg="add mod">
          <ac:chgData name="LEOPOLDINA Vitković" userId="de5d8406-09fa-41fa-8d28-8a7ba852ce89" providerId="ADAL" clId="{07F7250C-6AFF-4D67-82D6-A40EE6AA99EE}" dt="2019-07-19T13:11:28.019" v="2297" actId="14100"/>
          <ac:picMkLst>
            <pc:docMk/>
            <pc:sldMk cId="1405414235" sldId="258"/>
            <ac:picMk id="13" creationId="{6EF83E85-5AFB-4D00-8FEB-E609B10CED86}"/>
          </ac:picMkLst>
        </pc:picChg>
      </pc:sldChg>
      <pc:sldChg chg="addSp delSp modSp add del">
        <pc:chgData name="LEOPOLDINA Vitković" userId="de5d8406-09fa-41fa-8d28-8a7ba852ce89" providerId="ADAL" clId="{07F7250C-6AFF-4D67-82D6-A40EE6AA99EE}" dt="2019-09-01T13:32:57.850" v="2346" actId="1076"/>
        <pc:sldMkLst>
          <pc:docMk/>
          <pc:sldMk cId="1723892316" sldId="259"/>
        </pc:sldMkLst>
        <pc:spChg chg="mod">
          <ac:chgData name="LEOPOLDINA Vitković" userId="de5d8406-09fa-41fa-8d28-8a7ba852ce89" providerId="ADAL" clId="{07F7250C-6AFF-4D67-82D6-A40EE6AA99EE}" dt="2019-09-01T13:31:54.838" v="2332" actId="113"/>
          <ac:spMkLst>
            <pc:docMk/>
            <pc:sldMk cId="1723892316" sldId="25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9-01T13:32:47.774" v="2343" actId="1076"/>
          <ac:spMkLst>
            <pc:docMk/>
            <pc:sldMk cId="1723892316" sldId="259"/>
            <ac:spMk id="3" creationId="{114EB383-0092-47EF-97D1-FC2C25C6F1CE}"/>
          </ac:spMkLst>
        </pc:spChg>
        <pc:picChg chg="add del mod">
          <ac:chgData name="LEOPOLDINA Vitković" userId="de5d8406-09fa-41fa-8d28-8a7ba852ce89" providerId="ADAL" clId="{07F7250C-6AFF-4D67-82D6-A40EE6AA99EE}" dt="2019-09-01T13:32:18.608" v="2333" actId="478"/>
          <ac:picMkLst>
            <pc:docMk/>
            <pc:sldMk cId="1723892316" sldId="259"/>
            <ac:picMk id="7" creationId="{7D482AA5-43F6-4FA2-BEFA-8200B3FF0268}"/>
          </ac:picMkLst>
        </pc:picChg>
        <pc:picChg chg="add mod">
          <ac:chgData name="LEOPOLDINA Vitković" userId="de5d8406-09fa-41fa-8d28-8a7ba852ce89" providerId="ADAL" clId="{07F7250C-6AFF-4D67-82D6-A40EE6AA99EE}" dt="2019-09-01T13:32:57.850" v="2346" actId="1076"/>
          <ac:picMkLst>
            <pc:docMk/>
            <pc:sldMk cId="1723892316" sldId="259"/>
            <ac:picMk id="8" creationId="{03F05723-556B-4FBF-9497-36B31AD14CA4}"/>
          </ac:picMkLst>
        </pc:picChg>
      </pc:sldChg>
      <pc:sldChg chg="addSp modSp add del">
        <pc:chgData name="LEOPOLDINA Vitković" userId="de5d8406-09fa-41fa-8d28-8a7ba852ce89" providerId="ADAL" clId="{07F7250C-6AFF-4D67-82D6-A40EE6AA99EE}" dt="2019-09-01T13:33:09.101" v="2347" actId="113"/>
        <pc:sldMkLst>
          <pc:docMk/>
          <pc:sldMk cId="4282187369" sldId="260"/>
        </pc:sldMkLst>
        <pc:spChg chg="mod">
          <ac:chgData name="LEOPOLDINA Vitković" userId="de5d8406-09fa-41fa-8d28-8a7ba852ce89" providerId="ADAL" clId="{07F7250C-6AFF-4D67-82D6-A40EE6AA99EE}" dt="2019-09-01T13:33:09.101" v="2347" actId="113"/>
          <ac:spMkLst>
            <pc:docMk/>
            <pc:sldMk cId="4282187369" sldId="26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8T08:38:52.493" v="2176" actId="27636"/>
          <ac:spMkLst>
            <pc:docMk/>
            <pc:sldMk cId="4282187369" sldId="260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07F7250C-6AFF-4D67-82D6-A40EE6AA99EE}" dt="2019-07-18T08:39:03.813" v="2177" actId="255"/>
          <ac:spMkLst>
            <pc:docMk/>
            <pc:sldMk cId="4282187369" sldId="260"/>
            <ac:spMk id="6" creationId="{9FF158BB-132C-4D1C-A8C4-19DF775EF744}"/>
          </ac:spMkLst>
        </pc:spChg>
        <pc:picChg chg="add mod">
          <ac:chgData name="LEOPOLDINA Vitković" userId="de5d8406-09fa-41fa-8d28-8a7ba852ce89" providerId="ADAL" clId="{07F7250C-6AFF-4D67-82D6-A40EE6AA99EE}" dt="2019-07-18T08:39:41.510" v="2180" actId="1076"/>
          <ac:picMkLst>
            <pc:docMk/>
            <pc:sldMk cId="4282187369" sldId="260"/>
            <ac:picMk id="7" creationId="{FE57443D-7CCE-48DE-90DB-BA88E3C27E81}"/>
          </ac:picMkLst>
        </pc:picChg>
        <pc:picChg chg="add mod">
          <ac:chgData name="LEOPOLDINA Vitković" userId="de5d8406-09fa-41fa-8d28-8a7ba852ce89" providerId="ADAL" clId="{07F7250C-6AFF-4D67-82D6-A40EE6AA99EE}" dt="2019-07-19T13:08:02.738" v="2252" actId="1076"/>
          <ac:picMkLst>
            <pc:docMk/>
            <pc:sldMk cId="4282187369" sldId="260"/>
            <ac:picMk id="9" creationId="{0A03EB02-B199-4932-866A-350CEE8AB67A}"/>
          </ac:picMkLst>
        </pc:picChg>
      </pc:sldChg>
      <pc:sldChg chg="addSp modSp add del">
        <pc:chgData name="LEOPOLDINA Vitković" userId="de5d8406-09fa-41fa-8d28-8a7ba852ce89" providerId="ADAL" clId="{07F7250C-6AFF-4D67-82D6-A40EE6AA99EE}" dt="2019-09-01T13:34:24.462" v="2358" actId="1076"/>
        <pc:sldMkLst>
          <pc:docMk/>
          <pc:sldMk cId="4069176990" sldId="261"/>
        </pc:sldMkLst>
        <pc:spChg chg="mod">
          <ac:chgData name="LEOPOLDINA Vitković" userId="de5d8406-09fa-41fa-8d28-8a7ba852ce89" providerId="ADAL" clId="{07F7250C-6AFF-4D67-82D6-A40EE6AA99EE}" dt="2019-09-01T13:33:15.240" v="2348" actId="113"/>
          <ac:spMkLst>
            <pc:docMk/>
            <pc:sldMk cId="4069176990" sldId="26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9-01T13:33:42.108" v="2353" actId="14100"/>
          <ac:spMkLst>
            <pc:docMk/>
            <pc:sldMk cId="4069176990" sldId="261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07F7250C-6AFF-4D67-82D6-A40EE6AA99EE}" dt="2019-09-01T13:34:21.446" v="2357" actId="1076"/>
          <ac:spMkLst>
            <pc:docMk/>
            <pc:sldMk cId="4069176990" sldId="261"/>
            <ac:spMk id="6" creationId="{B8A2E93E-56CF-45A2-BE25-B622F952A49B}"/>
          </ac:spMkLst>
        </pc:spChg>
        <pc:spChg chg="add mod">
          <ac:chgData name="LEOPOLDINA Vitković" userId="de5d8406-09fa-41fa-8d28-8a7ba852ce89" providerId="ADAL" clId="{07F7250C-6AFF-4D67-82D6-A40EE6AA99EE}" dt="2019-07-18T08:40:48.406" v="2182" actId="1076"/>
          <ac:spMkLst>
            <pc:docMk/>
            <pc:sldMk cId="4069176990" sldId="261"/>
            <ac:spMk id="8" creationId="{FDF8B520-6ECC-45E5-92E6-4829D72D3D4F}"/>
          </ac:spMkLst>
        </pc:spChg>
        <pc:picChg chg="ord">
          <ac:chgData name="LEOPOLDINA Vitković" userId="de5d8406-09fa-41fa-8d28-8a7ba852ce89" providerId="ADAL" clId="{07F7250C-6AFF-4D67-82D6-A40EE6AA99EE}" dt="2019-09-01T13:33:36.703" v="2352" actId="166"/>
          <ac:picMkLst>
            <pc:docMk/>
            <pc:sldMk cId="4069176990" sldId="261"/>
            <ac:picMk id="4" creationId="{D524958F-3C98-4029-8477-457CAC0D0784}"/>
          </ac:picMkLst>
        </pc:picChg>
        <pc:picChg chg="add mod">
          <ac:chgData name="LEOPOLDINA Vitković" userId="de5d8406-09fa-41fa-8d28-8a7ba852ce89" providerId="ADAL" clId="{07F7250C-6AFF-4D67-82D6-A40EE6AA99EE}" dt="2019-09-01T13:34:24.462" v="2358" actId="1076"/>
          <ac:picMkLst>
            <pc:docMk/>
            <pc:sldMk cId="4069176990" sldId="261"/>
            <ac:picMk id="7" creationId="{64EBBC14-5340-47F0-9372-0A5F87C60A9C}"/>
          </ac:picMkLst>
        </pc:picChg>
        <pc:picChg chg="add mod">
          <ac:chgData name="LEOPOLDINA Vitković" userId="de5d8406-09fa-41fa-8d28-8a7ba852ce89" providerId="ADAL" clId="{07F7250C-6AFF-4D67-82D6-A40EE6AA99EE}" dt="2019-07-18T08:40:48.406" v="2182" actId="1076"/>
          <ac:picMkLst>
            <pc:docMk/>
            <pc:sldMk cId="4069176990" sldId="261"/>
            <ac:picMk id="9" creationId="{61F794F4-7961-4AFE-BDF0-825793594EB7}"/>
          </ac:picMkLst>
        </pc:picChg>
        <pc:picChg chg="add mod">
          <ac:chgData name="LEOPOLDINA Vitković" userId="de5d8406-09fa-41fa-8d28-8a7ba852ce89" providerId="ADAL" clId="{07F7250C-6AFF-4D67-82D6-A40EE6AA99EE}" dt="2019-09-01T13:34:14.870" v="2356" actId="1076"/>
          <ac:picMkLst>
            <pc:docMk/>
            <pc:sldMk cId="4069176990" sldId="261"/>
            <ac:picMk id="11" creationId="{30DDE89A-6AD6-4418-B1E7-159767176E1D}"/>
          </ac:picMkLst>
        </pc:picChg>
      </pc:sldChg>
      <pc:sldChg chg="addSp modSp add del">
        <pc:chgData name="LEOPOLDINA Vitković" userId="de5d8406-09fa-41fa-8d28-8a7ba852ce89" providerId="ADAL" clId="{07F7250C-6AFF-4D67-82D6-A40EE6AA99EE}" dt="2019-09-01T13:34:30.475" v="2359" actId="113"/>
        <pc:sldMkLst>
          <pc:docMk/>
          <pc:sldMk cId="2952902428" sldId="262"/>
        </pc:sldMkLst>
        <pc:spChg chg="mod">
          <ac:chgData name="LEOPOLDINA Vitković" userId="de5d8406-09fa-41fa-8d28-8a7ba852ce89" providerId="ADAL" clId="{07F7250C-6AFF-4D67-82D6-A40EE6AA99EE}" dt="2019-09-01T13:34:30.475" v="2359" actId="113"/>
          <ac:spMkLst>
            <pc:docMk/>
            <pc:sldMk cId="2952902428" sldId="26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9T13:08:53.747" v="2266" actId="962"/>
          <ac:spMkLst>
            <pc:docMk/>
            <pc:sldMk cId="2952902428" sldId="262"/>
            <ac:spMk id="3" creationId="{114EB383-0092-47EF-97D1-FC2C25C6F1CE}"/>
          </ac:spMkLst>
        </pc:spChg>
        <pc:picChg chg="mod ord">
          <ac:chgData name="LEOPOLDINA Vitković" userId="de5d8406-09fa-41fa-8d28-8a7ba852ce89" providerId="ADAL" clId="{07F7250C-6AFF-4D67-82D6-A40EE6AA99EE}" dt="2019-07-19T13:09:05.610" v="2269" actId="1076"/>
          <ac:picMkLst>
            <pc:docMk/>
            <pc:sldMk cId="2952902428" sldId="262"/>
            <ac:picMk id="4" creationId="{91E93B3D-8BF9-467E-8A11-B44E15720749}"/>
          </ac:picMkLst>
        </pc:picChg>
        <pc:picChg chg="add mod">
          <ac:chgData name="LEOPOLDINA Vitković" userId="de5d8406-09fa-41fa-8d28-8a7ba852ce89" providerId="ADAL" clId="{07F7250C-6AFF-4D67-82D6-A40EE6AA99EE}" dt="2019-07-19T13:09:01.738" v="2268" actId="1076"/>
          <ac:picMkLst>
            <pc:docMk/>
            <pc:sldMk cId="2952902428" sldId="262"/>
            <ac:picMk id="7" creationId="{2CBEF602-888F-4536-AD51-FDE698026B13}"/>
          </ac:picMkLst>
        </pc:picChg>
      </pc:sldChg>
      <pc:sldChg chg="addSp delSp modSp add del">
        <pc:chgData name="LEOPOLDINA Vitković" userId="de5d8406-09fa-41fa-8d28-8a7ba852ce89" providerId="ADAL" clId="{07F7250C-6AFF-4D67-82D6-A40EE6AA99EE}" dt="2019-09-01T13:38:04.280" v="2375" actId="113"/>
        <pc:sldMkLst>
          <pc:docMk/>
          <pc:sldMk cId="963652369" sldId="263"/>
        </pc:sldMkLst>
        <pc:spChg chg="mod">
          <ac:chgData name="LEOPOLDINA Vitković" userId="de5d8406-09fa-41fa-8d28-8a7ba852ce89" providerId="ADAL" clId="{07F7250C-6AFF-4D67-82D6-A40EE6AA99EE}" dt="2019-09-01T13:38:04.280" v="2375" actId="113"/>
          <ac:spMkLst>
            <pc:docMk/>
            <pc:sldMk cId="963652369" sldId="26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9T13:09:50.098" v="2276" actId="1076"/>
          <ac:spMkLst>
            <pc:docMk/>
            <pc:sldMk cId="963652369" sldId="263"/>
            <ac:spMk id="3" creationId="{114EB383-0092-47EF-97D1-FC2C25C6F1CE}"/>
          </ac:spMkLst>
        </pc:spChg>
        <pc:graphicFrameChg chg="add del modGraphic">
          <ac:chgData name="LEOPOLDINA Vitković" userId="de5d8406-09fa-41fa-8d28-8a7ba852ce89" providerId="ADAL" clId="{07F7250C-6AFF-4D67-82D6-A40EE6AA99EE}" dt="2019-07-17T09:06:52.944" v="1036"/>
          <ac:graphicFrameMkLst>
            <pc:docMk/>
            <pc:sldMk cId="963652369" sldId="263"/>
            <ac:graphicFrameMk id="7" creationId="{252EBDF9-9308-4309-B7F3-3E10CC82FB93}"/>
          </ac:graphicFrameMkLst>
        </pc:graphicFrameChg>
        <pc:picChg chg="add mod">
          <ac:chgData name="LEOPOLDINA Vitković" userId="de5d8406-09fa-41fa-8d28-8a7ba852ce89" providerId="ADAL" clId="{07F7250C-6AFF-4D67-82D6-A40EE6AA99EE}" dt="2019-07-19T13:09:57.547" v="2278" actId="1076"/>
          <ac:picMkLst>
            <pc:docMk/>
            <pc:sldMk cId="963652369" sldId="263"/>
            <ac:picMk id="7" creationId="{BE0010E6-6C36-4A6C-8436-4EC5EE91C6B6}"/>
          </ac:picMkLst>
        </pc:picChg>
      </pc:sldChg>
      <pc:sldChg chg="addSp modSp add del">
        <pc:chgData name="LEOPOLDINA Vitković" userId="de5d8406-09fa-41fa-8d28-8a7ba852ce89" providerId="ADAL" clId="{07F7250C-6AFF-4D67-82D6-A40EE6AA99EE}" dt="2019-09-01T13:40:18.649" v="2387" actId="1076"/>
        <pc:sldMkLst>
          <pc:docMk/>
          <pc:sldMk cId="3211075476" sldId="264"/>
        </pc:sldMkLst>
        <pc:spChg chg="mod">
          <ac:chgData name="LEOPOLDINA Vitković" userId="de5d8406-09fa-41fa-8d28-8a7ba852ce89" providerId="ADAL" clId="{07F7250C-6AFF-4D67-82D6-A40EE6AA99EE}" dt="2019-09-01T13:40:07.418" v="2385" actId="113"/>
          <ac:spMkLst>
            <pc:docMk/>
            <pc:sldMk cId="3211075476" sldId="264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7T12:49:38.823" v="1911" actId="14100"/>
          <ac:spMkLst>
            <pc:docMk/>
            <pc:sldMk cId="3211075476" sldId="264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07F7250C-6AFF-4D67-82D6-A40EE6AA99EE}" dt="2019-09-01T13:40:14.322" v="2386" actId="403"/>
          <ac:spMkLst>
            <pc:docMk/>
            <pc:sldMk cId="3211075476" sldId="264"/>
            <ac:spMk id="7" creationId="{46478EB1-D0BF-48C4-8CE3-A5F9759C8104}"/>
          </ac:spMkLst>
        </pc:spChg>
        <pc:picChg chg="add mod">
          <ac:chgData name="LEOPOLDINA Vitković" userId="de5d8406-09fa-41fa-8d28-8a7ba852ce89" providerId="ADAL" clId="{07F7250C-6AFF-4D67-82D6-A40EE6AA99EE}" dt="2019-07-17T12:49:56.832" v="1913" actId="1076"/>
          <ac:picMkLst>
            <pc:docMk/>
            <pc:sldMk cId="3211075476" sldId="264"/>
            <ac:picMk id="4" creationId="{ABD29AD4-E1DD-4A37-B37D-6BBE2DC22623}"/>
          </ac:picMkLst>
        </pc:picChg>
        <pc:picChg chg="mod">
          <ac:chgData name="LEOPOLDINA Vitković" userId="de5d8406-09fa-41fa-8d28-8a7ba852ce89" providerId="ADAL" clId="{07F7250C-6AFF-4D67-82D6-A40EE6AA99EE}" dt="2019-09-01T13:40:18.649" v="2387" actId="1076"/>
          <ac:picMkLst>
            <pc:docMk/>
            <pc:sldMk cId="3211075476" sldId="264"/>
            <ac:picMk id="9" creationId="{597C634F-2483-4AC1-9727-F1857937C211}"/>
          </ac:picMkLst>
        </pc:picChg>
      </pc:sldChg>
      <pc:sldChg chg="modSp add del">
        <pc:chgData name="LEOPOLDINA Vitković" userId="de5d8406-09fa-41fa-8d28-8a7ba852ce89" providerId="ADAL" clId="{07F7250C-6AFF-4D67-82D6-A40EE6AA99EE}" dt="2019-09-01T13:41:17.548" v="2398" actId="1076"/>
        <pc:sldMkLst>
          <pc:docMk/>
          <pc:sldMk cId="4064940677" sldId="265"/>
        </pc:sldMkLst>
        <pc:spChg chg="mod">
          <ac:chgData name="LEOPOLDINA Vitković" userId="de5d8406-09fa-41fa-8d28-8a7ba852ce89" providerId="ADAL" clId="{07F7250C-6AFF-4D67-82D6-A40EE6AA99EE}" dt="2019-09-01T13:40:57.067" v="2392" actId="113"/>
          <ac:spMkLst>
            <pc:docMk/>
            <pc:sldMk cId="4064940677" sldId="265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9-01T13:41:08.064" v="2396" actId="27636"/>
          <ac:spMkLst>
            <pc:docMk/>
            <pc:sldMk cId="4064940677" sldId="265"/>
            <ac:spMk id="3" creationId="{114EB383-0092-47EF-97D1-FC2C25C6F1CE}"/>
          </ac:spMkLst>
        </pc:spChg>
        <pc:picChg chg="mod ord">
          <ac:chgData name="LEOPOLDINA Vitković" userId="de5d8406-09fa-41fa-8d28-8a7ba852ce89" providerId="ADAL" clId="{07F7250C-6AFF-4D67-82D6-A40EE6AA99EE}" dt="2019-09-01T13:41:17.548" v="2398" actId="1076"/>
          <ac:picMkLst>
            <pc:docMk/>
            <pc:sldMk cId="4064940677" sldId="265"/>
            <ac:picMk id="5" creationId="{8E08F510-DE2E-4494-ADFE-2390CFF0FA0D}"/>
          </ac:picMkLst>
        </pc:picChg>
      </pc:sldChg>
      <pc:sldChg chg="addSp modSp add">
        <pc:chgData name="LEOPOLDINA Vitković" userId="de5d8406-09fa-41fa-8d28-8a7ba852ce89" providerId="ADAL" clId="{07F7250C-6AFF-4D67-82D6-A40EE6AA99EE}" dt="2019-09-01T13:40:46.866" v="2391" actId="113"/>
        <pc:sldMkLst>
          <pc:docMk/>
          <pc:sldMk cId="2141782129" sldId="266"/>
        </pc:sldMkLst>
        <pc:spChg chg="mod">
          <ac:chgData name="LEOPOLDINA Vitković" userId="de5d8406-09fa-41fa-8d28-8a7ba852ce89" providerId="ADAL" clId="{07F7250C-6AFF-4D67-82D6-A40EE6AA99EE}" dt="2019-09-01T13:40:46.866" v="2391" actId="113"/>
          <ac:spMkLst>
            <pc:docMk/>
            <pc:sldMk cId="2141782129" sldId="26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9T13:12:13.690" v="2309" actId="403"/>
          <ac:spMkLst>
            <pc:docMk/>
            <pc:sldMk cId="2141782129" sldId="266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07F7250C-6AFF-4D67-82D6-A40EE6AA99EE}" dt="2019-07-19T13:12:44.811" v="2314" actId="1076"/>
          <ac:picMkLst>
            <pc:docMk/>
            <pc:sldMk cId="2141782129" sldId="266"/>
            <ac:picMk id="7" creationId="{AD72F264-ABD6-4422-BD74-4DC8879E64FD}"/>
          </ac:picMkLst>
        </pc:picChg>
      </pc:sldChg>
      <pc:sldChg chg="modSp add">
        <pc:chgData name="LEOPOLDINA Vitković" userId="de5d8406-09fa-41fa-8d28-8a7ba852ce89" providerId="ADAL" clId="{07F7250C-6AFF-4D67-82D6-A40EE6AA99EE}" dt="2019-09-01T13:40:39.676" v="2390" actId="1076"/>
        <pc:sldMkLst>
          <pc:docMk/>
          <pc:sldMk cId="2456355255" sldId="267"/>
        </pc:sldMkLst>
        <pc:spChg chg="mod">
          <ac:chgData name="LEOPOLDINA Vitković" userId="de5d8406-09fa-41fa-8d28-8a7ba852ce89" providerId="ADAL" clId="{07F7250C-6AFF-4D67-82D6-A40EE6AA99EE}" dt="2019-09-01T13:40:29.959" v="2388" actId="113"/>
          <ac:spMkLst>
            <pc:docMk/>
            <pc:sldMk cId="2456355255" sldId="26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9-01T13:40:36.942" v="2389" actId="14100"/>
          <ac:spMkLst>
            <pc:docMk/>
            <pc:sldMk cId="2456355255" sldId="267"/>
            <ac:spMk id="3" creationId="{114EB383-0092-47EF-97D1-FC2C25C6F1CE}"/>
          </ac:spMkLst>
        </pc:spChg>
        <pc:picChg chg="mod">
          <ac:chgData name="LEOPOLDINA Vitković" userId="de5d8406-09fa-41fa-8d28-8a7ba852ce89" providerId="ADAL" clId="{07F7250C-6AFF-4D67-82D6-A40EE6AA99EE}" dt="2019-09-01T13:40:39.676" v="2390" actId="1076"/>
          <ac:picMkLst>
            <pc:docMk/>
            <pc:sldMk cId="2456355255" sldId="267"/>
            <ac:picMk id="7" creationId="{6C68B4A2-E537-4F97-ACEB-5BB01FB11F40}"/>
          </ac:picMkLst>
        </pc:picChg>
      </pc:sldChg>
      <pc:sldChg chg="add">
        <pc:chgData name="LEOPOLDINA Vitković" userId="de5d8406-09fa-41fa-8d28-8a7ba852ce89" providerId="ADAL" clId="{07F7250C-6AFF-4D67-82D6-A40EE6AA99EE}" dt="2019-07-17T11:14:55.037" v="1713"/>
        <pc:sldMkLst>
          <pc:docMk/>
          <pc:sldMk cId="2438342202" sldId="279"/>
        </pc:sldMkLst>
      </pc:sldChg>
      <pc:sldChg chg="addSp delSp modSp add">
        <pc:chgData name="LEOPOLDINA Vitković" userId="de5d8406-09fa-41fa-8d28-8a7ba852ce89" providerId="ADAL" clId="{07F7250C-6AFF-4D67-82D6-A40EE6AA99EE}" dt="2019-09-01T13:37:47.640" v="2374" actId="1076"/>
        <pc:sldMkLst>
          <pc:docMk/>
          <pc:sldMk cId="51539130" sldId="280"/>
        </pc:sldMkLst>
        <pc:spChg chg="del mod">
          <ac:chgData name="LEOPOLDINA Vitković" userId="de5d8406-09fa-41fa-8d28-8a7ba852ce89" providerId="ADAL" clId="{07F7250C-6AFF-4D67-82D6-A40EE6AA99EE}" dt="2019-09-01T13:37:38.704" v="2370"/>
          <ac:spMkLst>
            <pc:docMk/>
            <pc:sldMk cId="51539130" sldId="280"/>
            <ac:spMk id="2" creationId="{060D542B-3625-40CA-928A-F2597B004C4F}"/>
          </ac:spMkLst>
        </pc:spChg>
        <pc:spChg chg="del">
          <ac:chgData name="LEOPOLDINA Vitković" userId="de5d8406-09fa-41fa-8d28-8a7ba852ce89" providerId="ADAL" clId="{07F7250C-6AFF-4D67-82D6-A40EE6AA99EE}" dt="2019-07-17T12:43:42.374" v="1716"/>
          <ac:spMkLst>
            <pc:docMk/>
            <pc:sldMk cId="51539130" sldId="280"/>
            <ac:spMk id="3" creationId="{114EB383-0092-47EF-97D1-FC2C25C6F1CE}"/>
          </ac:spMkLst>
        </pc:spChg>
        <pc:spChg chg="add del mod">
          <ac:chgData name="LEOPOLDINA Vitković" userId="de5d8406-09fa-41fa-8d28-8a7ba852ce89" providerId="ADAL" clId="{07F7250C-6AFF-4D67-82D6-A40EE6AA99EE}" dt="2019-07-17T12:43:53.399" v="1717"/>
          <ac:spMkLst>
            <pc:docMk/>
            <pc:sldMk cId="51539130" sldId="280"/>
            <ac:spMk id="6" creationId="{2C2B218A-E941-4ED2-9DFF-E9F1B69DA2D6}"/>
          </ac:spMkLst>
        </pc:spChg>
        <pc:spChg chg="add mod">
          <ac:chgData name="LEOPOLDINA Vitković" userId="de5d8406-09fa-41fa-8d28-8a7ba852ce89" providerId="ADAL" clId="{07F7250C-6AFF-4D67-82D6-A40EE6AA99EE}" dt="2019-09-01T13:35:00.281" v="2361" actId="1076"/>
          <ac:spMkLst>
            <pc:docMk/>
            <pc:sldMk cId="51539130" sldId="280"/>
            <ac:spMk id="7" creationId="{C9F43DA4-FA2C-41E4-B291-D206967BCD1B}"/>
          </ac:spMkLst>
        </pc:spChg>
        <pc:picChg chg="add del mod">
          <ac:chgData name="LEOPOLDINA Vitković" userId="de5d8406-09fa-41fa-8d28-8a7ba852ce89" providerId="ADAL" clId="{07F7250C-6AFF-4D67-82D6-A40EE6AA99EE}" dt="2019-09-01T13:37:11.827" v="2366" actId="478"/>
          <ac:picMkLst>
            <pc:docMk/>
            <pc:sldMk cId="51539130" sldId="280"/>
            <ac:picMk id="6" creationId="{7F0E8A83-AE96-43A4-9DAD-8FE03D6E385B}"/>
          </ac:picMkLst>
        </pc:picChg>
        <pc:picChg chg="add mod">
          <ac:chgData name="LEOPOLDINA Vitković" userId="de5d8406-09fa-41fa-8d28-8a7ba852ce89" providerId="ADAL" clId="{07F7250C-6AFF-4D67-82D6-A40EE6AA99EE}" dt="2019-09-01T13:35:03.124" v="2362" actId="1076"/>
          <ac:picMkLst>
            <pc:docMk/>
            <pc:sldMk cId="51539130" sldId="280"/>
            <ac:picMk id="8" creationId="{93D8B89B-92F2-4BBA-B390-EB4C770325D5}"/>
          </ac:picMkLst>
        </pc:picChg>
        <pc:picChg chg="add mod">
          <ac:chgData name="LEOPOLDINA Vitković" userId="de5d8406-09fa-41fa-8d28-8a7ba852ce89" providerId="ADAL" clId="{07F7250C-6AFF-4D67-82D6-A40EE6AA99EE}" dt="2019-09-01T13:37:47.640" v="2374" actId="1076"/>
          <ac:picMkLst>
            <pc:docMk/>
            <pc:sldMk cId="51539130" sldId="280"/>
            <ac:picMk id="10" creationId="{9CF7CCAC-F6EA-43D7-9D00-ADF0FB8A4883}"/>
          </ac:picMkLst>
        </pc:picChg>
      </pc:sldChg>
      <pc:sldChg chg="addSp delSp modSp add">
        <pc:chgData name="LEOPOLDINA Vitković" userId="de5d8406-09fa-41fa-8d28-8a7ba852ce89" providerId="ADAL" clId="{07F7250C-6AFF-4D67-82D6-A40EE6AA99EE}" dt="2019-09-01T13:38:11.303" v="2376" actId="113"/>
        <pc:sldMkLst>
          <pc:docMk/>
          <pc:sldMk cId="341539923" sldId="281"/>
        </pc:sldMkLst>
        <pc:spChg chg="mod">
          <ac:chgData name="LEOPOLDINA Vitković" userId="de5d8406-09fa-41fa-8d28-8a7ba852ce89" providerId="ADAL" clId="{07F7250C-6AFF-4D67-82D6-A40EE6AA99EE}" dt="2019-09-01T13:38:11.303" v="2376" actId="113"/>
          <ac:spMkLst>
            <pc:docMk/>
            <pc:sldMk cId="341539923" sldId="28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07F7250C-6AFF-4D67-82D6-A40EE6AA99EE}" dt="2019-07-19T13:10:02.307" v="2279" actId="403"/>
          <ac:spMkLst>
            <pc:docMk/>
            <pc:sldMk cId="341539923" sldId="281"/>
            <ac:spMk id="3" creationId="{114EB383-0092-47EF-97D1-FC2C25C6F1CE}"/>
          </ac:spMkLst>
        </pc:spChg>
        <pc:spChg chg="add del mod">
          <ac:chgData name="LEOPOLDINA Vitković" userId="de5d8406-09fa-41fa-8d28-8a7ba852ce89" providerId="ADAL" clId="{07F7250C-6AFF-4D67-82D6-A40EE6AA99EE}" dt="2019-07-18T08:21:21.161" v="2007"/>
          <ac:spMkLst>
            <pc:docMk/>
            <pc:sldMk cId="341539923" sldId="281"/>
            <ac:spMk id="7" creationId="{EC98636D-E649-4026-ACD6-5EF8D85A00B4}"/>
          </ac:spMkLst>
        </pc:spChg>
        <pc:spChg chg="add del mod">
          <ac:chgData name="LEOPOLDINA Vitković" userId="de5d8406-09fa-41fa-8d28-8a7ba852ce89" providerId="ADAL" clId="{07F7250C-6AFF-4D67-82D6-A40EE6AA99EE}" dt="2019-07-18T08:21:27.034" v="2010"/>
          <ac:spMkLst>
            <pc:docMk/>
            <pc:sldMk cId="341539923" sldId="281"/>
            <ac:spMk id="9" creationId="{2AA893F1-23E6-4D4F-80A0-87C2F0B02E6C}"/>
          </ac:spMkLst>
        </pc:spChg>
        <pc:picChg chg="add del">
          <ac:chgData name="LEOPOLDINA Vitković" userId="de5d8406-09fa-41fa-8d28-8a7ba852ce89" providerId="ADAL" clId="{07F7250C-6AFF-4D67-82D6-A40EE6AA99EE}" dt="2019-07-17T12:47:17.520" v="1806"/>
          <ac:picMkLst>
            <pc:docMk/>
            <pc:sldMk cId="341539923" sldId="281"/>
            <ac:picMk id="4" creationId="{313F2106-5BEA-4F2E-9CBC-6D9615EF793E}"/>
          </ac:picMkLst>
        </pc:picChg>
        <pc:picChg chg="add mod">
          <ac:chgData name="LEOPOLDINA Vitković" userId="de5d8406-09fa-41fa-8d28-8a7ba852ce89" providerId="ADAL" clId="{07F7250C-6AFF-4D67-82D6-A40EE6AA99EE}" dt="2019-07-19T13:10:26.458" v="2284" actId="1076"/>
          <ac:picMkLst>
            <pc:docMk/>
            <pc:sldMk cId="341539923" sldId="281"/>
            <ac:picMk id="7" creationId="{D45500BB-731D-48D9-8DC7-FFA0C69838E3}"/>
          </ac:picMkLst>
        </pc:picChg>
        <pc:picChg chg="add del mod">
          <ac:chgData name="LEOPOLDINA Vitković" userId="de5d8406-09fa-41fa-8d28-8a7ba852ce89" providerId="ADAL" clId="{07F7250C-6AFF-4D67-82D6-A40EE6AA99EE}" dt="2019-07-18T08:21:23.298" v="2008" actId="478"/>
          <ac:picMkLst>
            <pc:docMk/>
            <pc:sldMk cId="341539923" sldId="281"/>
            <ac:picMk id="8" creationId="{A1FF3D6D-3E6B-405E-8DC4-1F3BEF2BE581}"/>
          </ac:picMkLst>
        </pc:picChg>
        <pc:picChg chg="add mod">
          <ac:chgData name="LEOPOLDINA Vitković" userId="de5d8406-09fa-41fa-8d28-8a7ba852ce89" providerId="ADAL" clId="{07F7250C-6AFF-4D67-82D6-A40EE6AA99EE}" dt="2019-07-19T13:11:59.202" v="2306" actId="1076"/>
          <ac:picMkLst>
            <pc:docMk/>
            <pc:sldMk cId="341539923" sldId="281"/>
            <ac:picMk id="9" creationId="{15D00E33-3668-496B-8C8F-2C591B073EA7}"/>
          </ac:picMkLst>
        </pc:picChg>
        <pc:picChg chg="add del mod">
          <ac:chgData name="LEOPOLDINA Vitković" userId="de5d8406-09fa-41fa-8d28-8a7ba852ce89" providerId="ADAL" clId="{07F7250C-6AFF-4D67-82D6-A40EE6AA99EE}" dt="2019-07-18T08:21:24.391" v="2009" actId="478"/>
          <ac:picMkLst>
            <pc:docMk/>
            <pc:sldMk cId="341539923" sldId="281"/>
            <ac:picMk id="10" creationId="{E823094A-899B-45DD-959A-AB5AA6F953FE}"/>
          </ac:picMkLst>
        </pc:picChg>
        <pc:picChg chg="add mod">
          <ac:chgData name="LEOPOLDINA Vitković" userId="de5d8406-09fa-41fa-8d28-8a7ba852ce89" providerId="ADAL" clId="{07F7250C-6AFF-4D67-82D6-A40EE6AA99EE}" dt="2019-07-19T13:12:04.275" v="2308" actId="14100"/>
          <ac:picMkLst>
            <pc:docMk/>
            <pc:sldMk cId="341539923" sldId="281"/>
            <ac:picMk id="11" creationId="{B6C481E0-371E-402B-B902-AB510C7BEFA9}"/>
          </ac:picMkLst>
        </pc:picChg>
      </pc:sldChg>
      <pc:sldChg chg="addSp delSp modSp add">
        <pc:chgData name="LEOPOLDINA Vitković" userId="de5d8406-09fa-41fa-8d28-8a7ba852ce89" providerId="ADAL" clId="{07F7250C-6AFF-4D67-82D6-A40EE6AA99EE}" dt="2019-09-01T13:39:50.396" v="2384" actId="1076"/>
        <pc:sldMkLst>
          <pc:docMk/>
          <pc:sldMk cId="1632899542" sldId="282"/>
        </pc:sldMkLst>
        <pc:spChg chg="mod">
          <ac:chgData name="LEOPOLDINA Vitković" userId="de5d8406-09fa-41fa-8d28-8a7ba852ce89" providerId="ADAL" clId="{07F7250C-6AFF-4D67-82D6-A40EE6AA99EE}" dt="2019-09-01T13:38:19.929" v="2377" actId="113"/>
          <ac:spMkLst>
            <pc:docMk/>
            <pc:sldMk cId="1632899542" sldId="282"/>
            <ac:spMk id="2" creationId="{060D542B-3625-40CA-928A-F2597B004C4F}"/>
          </ac:spMkLst>
        </pc:spChg>
        <pc:spChg chg="del mod">
          <ac:chgData name="LEOPOLDINA Vitković" userId="de5d8406-09fa-41fa-8d28-8a7ba852ce89" providerId="ADAL" clId="{07F7250C-6AFF-4D67-82D6-A40EE6AA99EE}" dt="2019-07-18T08:21:36.911" v="2012"/>
          <ac:spMkLst>
            <pc:docMk/>
            <pc:sldMk cId="1632899542" sldId="282"/>
            <ac:spMk id="3" creationId="{114EB383-0092-47EF-97D1-FC2C25C6F1CE}"/>
          </ac:spMkLst>
        </pc:spChg>
        <pc:spChg chg="mod">
          <ac:chgData name="LEOPOLDINA Vitković" userId="de5d8406-09fa-41fa-8d28-8a7ba852ce89" providerId="ADAL" clId="{07F7250C-6AFF-4D67-82D6-A40EE6AA99EE}" dt="2019-09-01T13:38:25.194" v="2378" actId="403"/>
          <ac:spMkLst>
            <pc:docMk/>
            <pc:sldMk cId="1632899542" sldId="282"/>
            <ac:spMk id="7" creationId="{EC98636D-E649-4026-ACD6-5EF8D85A00B4}"/>
          </ac:spMkLst>
        </pc:spChg>
        <pc:spChg chg="mod">
          <ac:chgData name="LEOPOLDINA Vitković" userId="de5d8406-09fa-41fa-8d28-8a7ba852ce89" providerId="ADAL" clId="{07F7250C-6AFF-4D67-82D6-A40EE6AA99EE}" dt="2019-07-18T08:35:43.774" v="2109" actId="1076"/>
          <ac:spMkLst>
            <pc:docMk/>
            <pc:sldMk cId="1632899542" sldId="282"/>
            <ac:spMk id="9" creationId="{2AA893F1-23E6-4D4F-80A0-87C2F0B02E6C}"/>
          </ac:spMkLst>
        </pc:spChg>
        <pc:spChg chg="add mod">
          <ac:chgData name="LEOPOLDINA Vitković" userId="de5d8406-09fa-41fa-8d28-8a7ba852ce89" providerId="ADAL" clId="{07F7250C-6AFF-4D67-82D6-A40EE6AA99EE}" dt="2019-07-18T08:36:58.250" v="2162" actId="20577"/>
          <ac:spMkLst>
            <pc:docMk/>
            <pc:sldMk cId="1632899542" sldId="282"/>
            <ac:spMk id="12" creationId="{D5FC7F07-D0D3-4B01-BF22-E59C716951D4}"/>
          </ac:spMkLst>
        </pc:spChg>
        <pc:picChg chg="add mod">
          <ac:chgData name="LEOPOLDINA Vitković" userId="de5d8406-09fa-41fa-8d28-8a7ba852ce89" providerId="ADAL" clId="{07F7250C-6AFF-4D67-82D6-A40EE6AA99EE}" dt="2019-09-01T13:39:50.396" v="2384" actId="1076"/>
          <ac:picMkLst>
            <pc:docMk/>
            <pc:sldMk cId="1632899542" sldId="282"/>
            <ac:picMk id="4" creationId="{7F6E43D0-378B-4D4B-9116-F7164E239EA4}"/>
          </ac:picMkLst>
        </pc:picChg>
        <pc:picChg chg="mod">
          <ac:chgData name="LEOPOLDINA Vitković" userId="de5d8406-09fa-41fa-8d28-8a7ba852ce89" providerId="ADAL" clId="{07F7250C-6AFF-4D67-82D6-A40EE6AA99EE}" dt="2019-07-18T08:37:05.726" v="2164" actId="1076"/>
          <ac:picMkLst>
            <pc:docMk/>
            <pc:sldMk cId="1632899542" sldId="282"/>
            <ac:picMk id="5" creationId="{8E08F510-DE2E-4494-ADFE-2390CFF0FA0D}"/>
          </ac:picMkLst>
        </pc:picChg>
        <pc:picChg chg="mod">
          <ac:chgData name="LEOPOLDINA Vitković" userId="de5d8406-09fa-41fa-8d28-8a7ba852ce89" providerId="ADAL" clId="{07F7250C-6AFF-4D67-82D6-A40EE6AA99EE}" dt="2019-07-18T08:35:35.813" v="2106" actId="1076"/>
          <ac:picMkLst>
            <pc:docMk/>
            <pc:sldMk cId="1632899542" sldId="282"/>
            <ac:picMk id="8" creationId="{A1FF3D6D-3E6B-405E-8DC4-1F3BEF2BE581}"/>
          </ac:picMkLst>
        </pc:picChg>
        <pc:picChg chg="mod">
          <ac:chgData name="LEOPOLDINA Vitković" userId="de5d8406-09fa-41fa-8d28-8a7ba852ce89" providerId="ADAL" clId="{07F7250C-6AFF-4D67-82D6-A40EE6AA99EE}" dt="2019-07-18T08:35:40.566" v="2108" actId="1076"/>
          <ac:picMkLst>
            <pc:docMk/>
            <pc:sldMk cId="1632899542" sldId="282"/>
            <ac:picMk id="10" creationId="{E823094A-899B-45DD-959A-AB5AA6F953FE}"/>
          </ac:picMkLst>
        </pc:picChg>
        <pc:picChg chg="add del mod">
          <ac:chgData name="LEOPOLDINA Vitković" userId="de5d8406-09fa-41fa-8d28-8a7ba852ce89" providerId="ADAL" clId="{07F7250C-6AFF-4D67-82D6-A40EE6AA99EE}" dt="2019-07-18T08:37:00.879" v="2163" actId="478"/>
          <ac:picMkLst>
            <pc:docMk/>
            <pc:sldMk cId="1632899542" sldId="282"/>
            <ac:picMk id="11" creationId="{AFF4C9F8-F4CB-4B20-BD01-2340D9D11FB1}"/>
          </ac:picMkLst>
        </pc:picChg>
        <pc:picChg chg="add mod">
          <ac:chgData name="LEOPOLDINA Vitković" userId="de5d8406-09fa-41fa-8d28-8a7ba852ce89" providerId="ADAL" clId="{07F7250C-6AFF-4D67-82D6-A40EE6AA99EE}" dt="2019-07-18T08:37:42.406" v="2168" actId="1076"/>
          <ac:picMkLst>
            <pc:docMk/>
            <pc:sldMk cId="1632899542" sldId="282"/>
            <ac:picMk id="13" creationId="{FE57443D-7CCE-48DE-90DB-BA88E3C27E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e-sfera.hr/dodatni-digitalni-sadrzaji/efbc88c4-78cd-453f-b2fd-e7a09c81f502/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qykdshzk19" TargetMode="External"/><Relationship Id="rId5" Type="http://schemas.openxmlformats.org/officeDocument/2006/relationships/hyperlink" Target="https://learningapps.org/watch?v=pt0u37cnj19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s://www.e-sfera.hr/dodatni-digitalni-sadrzaji/efbc88c4-78cd-453f-b2fd-e7a09c81f50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www.e-sfera.hr/dodatni-digitalni-sadrzaji/efbc88c4-78cd-453f-b2fd-e7a09c81f50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fbc88c4-78cd-453f-b2fd-e7a09c81f502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195" y="0"/>
            <a:ext cx="1536325" cy="39627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020977"/>
            <a:ext cx="9144000" cy="1736249"/>
          </a:xfrm>
          <a:solidFill>
            <a:srgbClr val="21837C"/>
          </a:solidFill>
          <a:ln>
            <a:solidFill>
              <a:srgbClr val="33C5BF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/>
              <a:t>Zaštita prirode u Republici Hrvatskoj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494876"/>
            <a:ext cx="568043" cy="532167"/>
          </a:xfrm>
          <a:prstGeom prst="rect">
            <a:avLst/>
          </a:prstGeom>
        </p:spPr>
      </p:pic>
      <p:pic>
        <p:nvPicPr>
          <p:cNvPr id="8" name="Slika 7" descr="Slika na kojoj se prikazuje voda, stablo, greben, priroda&#10;&#10;Opis je automatski generiran">
            <a:extLst>
              <a:ext uri="{FF2B5EF4-FFF2-40B4-BE49-F238E27FC236}">
                <a16:creationId xmlns:a16="http://schemas.microsoft.com/office/drawing/2014/main" id="{385A38A2-F3F1-4756-91FC-A1A9412ED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3" y="0"/>
            <a:ext cx="7536173" cy="50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Uzroci ugroženosti biljnih i životinjskih vrsta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0165" cy="3477895"/>
          </a:xfrm>
        </p:spPr>
        <p:txBody>
          <a:bodyPr>
            <a:normAutofit/>
          </a:bodyPr>
          <a:lstStyle/>
          <a:p>
            <a:r>
              <a:rPr lang="hr-HR" sz="3200" dirty="0"/>
              <a:t>Upotreba zaštitnih sredstava u poljoprivredi</a:t>
            </a:r>
          </a:p>
          <a:p>
            <a:r>
              <a:rPr lang="hr-HR" sz="3200" dirty="0"/>
              <a:t>Pretjeran lov i krivolov</a:t>
            </a:r>
          </a:p>
          <a:p>
            <a:r>
              <a:rPr lang="hr-HR" sz="3200" dirty="0"/>
              <a:t>Unošenje stranih vrsta (bagrem, alga </a:t>
            </a:r>
            <a:r>
              <a:rPr lang="hr-HR" sz="3200" dirty="0" err="1"/>
              <a:t>caulerpa</a:t>
            </a:r>
            <a:r>
              <a:rPr lang="hr-HR" sz="3200" dirty="0"/>
              <a:t>, mungos)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na otvorenom, nebo, planina, trava&#10;&#10;Opis je automatski generiran">
            <a:extLst>
              <a:ext uri="{FF2B5EF4-FFF2-40B4-BE49-F238E27FC236}">
                <a16:creationId xmlns:a16="http://schemas.microsoft.com/office/drawing/2014/main" id="{D45500BB-731D-48D9-8DC7-FFA0C6983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71" y="1386121"/>
            <a:ext cx="3460652" cy="5190978"/>
          </a:xfrm>
          <a:prstGeom prst="rect">
            <a:avLst/>
          </a:prstGeom>
        </p:spPr>
      </p:pic>
      <p:pic>
        <p:nvPicPr>
          <p:cNvPr id="9" name="Slika 8" descr="Slika na kojoj se prikazuje biljka&#10;&#10;Opis je automatski generiran">
            <a:extLst>
              <a:ext uri="{FF2B5EF4-FFF2-40B4-BE49-F238E27FC236}">
                <a16:creationId xmlns:a16="http://schemas.microsoft.com/office/drawing/2014/main" id="{15D00E33-3668-496B-8C8F-2C591B073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4" y="4656588"/>
            <a:ext cx="2756153" cy="1836287"/>
          </a:xfrm>
          <a:prstGeom prst="rect">
            <a:avLst/>
          </a:prstGeom>
        </p:spPr>
      </p:pic>
      <p:pic>
        <p:nvPicPr>
          <p:cNvPr id="11" name="Slika 10" descr="Slika na kojoj se prikazuje biljka, cvijet, stablo, na otvorenom&#10;&#10;Opis je automatski generiran">
            <a:extLst>
              <a:ext uri="{FF2B5EF4-FFF2-40B4-BE49-F238E27FC236}">
                <a16:creationId xmlns:a16="http://schemas.microsoft.com/office/drawing/2014/main" id="{B6C481E0-371E-402B-B902-AB510C7BE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29" y="4656588"/>
            <a:ext cx="1671480" cy="18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02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Uzroci ugroženosti biljnih i životinjskih vrsta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25" y="6226477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C98636D-E649-4026-ACD6-5EF8D85A00B4}"/>
              </a:ext>
            </a:extLst>
          </p:cNvPr>
          <p:cNvSpPr txBox="1"/>
          <p:nvPr/>
        </p:nvSpPr>
        <p:spPr>
          <a:xfrm>
            <a:off x="838199" y="1796391"/>
            <a:ext cx="1007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Kako se ponašaju vrste koje su unesene na novo stanište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94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1FF3D6D-3E6B-405E-8DC4-1F3BEF2BE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90" y="1188318"/>
            <a:ext cx="506822" cy="48497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2AA893F1-23E6-4D4F-80A0-87C2F0B02E6C}"/>
              </a:ext>
            </a:extLst>
          </p:cNvPr>
          <p:cNvSpPr txBox="1"/>
          <p:nvPr/>
        </p:nvSpPr>
        <p:spPr>
          <a:xfrm>
            <a:off x="838199" y="3861281"/>
            <a:ext cx="9773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5"/>
              </a:rPr>
              <a:t>Invazivne vrste. Kakve su to vrste?</a:t>
            </a:r>
            <a:endParaRPr lang="hr-HR" sz="2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823094A-899B-45DD-959A-AB5AA6F953F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943868"/>
            <a:ext cx="762882" cy="714565"/>
          </a:xfrm>
          <a:prstGeom prst="rect">
            <a:avLst/>
          </a:prstGeom>
          <a:noFill/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D5FC7F07-D0D3-4B01-BF22-E59C716951D4}"/>
              </a:ext>
            </a:extLst>
          </p:cNvPr>
          <p:cNvSpPr txBox="1"/>
          <p:nvPr/>
        </p:nvSpPr>
        <p:spPr>
          <a:xfrm>
            <a:off x="812143" y="5633995"/>
            <a:ext cx="97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5"/>
              </a:rPr>
              <a:t>Zanimljivosti</a:t>
            </a:r>
            <a:endParaRPr lang="hr-HR" sz="2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3946" y="4991415"/>
            <a:ext cx="674854" cy="6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Slika na kojoj se prikazuje reptil, životinja, kornjača, zeleno&#10;&#10;Opis je automatski generiran">
            <a:extLst>
              <a:ext uri="{FF2B5EF4-FFF2-40B4-BE49-F238E27FC236}">
                <a16:creationId xmlns:a16="http://schemas.microsoft.com/office/drawing/2014/main" id="{7F6E43D0-378B-4D4B-9116-F7164E239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26" y="2807725"/>
            <a:ext cx="4381969" cy="29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Zaštita bioraznolikosti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5191" cy="2225870"/>
          </a:xfrm>
        </p:spPr>
        <p:txBody>
          <a:bodyPr/>
          <a:lstStyle/>
          <a:p>
            <a:r>
              <a:rPr lang="hr-HR" sz="3200" dirty="0"/>
              <a:t>Puno različitih vrsta </a:t>
            </a:r>
          </a:p>
          <a:p>
            <a:r>
              <a:rPr lang="hr-HR" sz="3200" dirty="0"/>
              <a:t>Velika biološka raznolikost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6478EB1-D0BF-48C4-8CE3-A5F9759C8104}"/>
              </a:ext>
            </a:extLst>
          </p:cNvPr>
          <p:cNvSpPr txBox="1"/>
          <p:nvPr/>
        </p:nvSpPr>
        <p:spPr>
          <a:xfrm>
            <a:off x="945318" y="5376770"/>
            <a:ext cx="8226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Gdje je veća biološka raznolikost?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95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D29AD4-E1DD-4A37-B37D-6BBE2DC22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18" y="4434856"/>
            <a:ext cx="707197" cy="676715"/>
          </a:xfrm>
          <a:prstGeom prst="rect">
            <a:avLst/>
          </a:prstGeom>
        </p:spPr>
      </p:pic>
      <p:pic>
        <p:nvPicPr>
          <p:cNvPr id="9" name="Slika 8" descr="Slika na kojoj se prikazuje cvijet, biljka, na otvorenom, trava&#10;&#10;Opis je automatski generiran">
            <a:extLst>
              <a:ext uri="{FF2B5EF4-FFF2-40B4-BE49-F238E27FC236}">
                <a16:creationId xmlns:a16="http://schemas.microsoft.com/office/drawing/2014/main" id="{597C634F-2483-4AC1-9727-F1857937C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36" y="1371781"/>
            <a:ext cx="6373917" cy="44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Endemi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02963" cy="4351338"/>
          </a:xfrm>
        </p:spPr>
        <p:txBody>
          <a:bodyPr>
            <a:normAutofit/>
          </a:bodyPr>
          <a:lstStyle/>
          <a:p>
            <a:r>
              <a:rPr lang="hr-HR" sz="3200" dirty="0"/>
              <a:t>Vrste koje žive samo na uskom, ograničenom području</a:t>
            </a:r>
          </a:p>
          <a:p>
            <a:r>
              <a:rPr lang="hr-HR" sz="3200" dirty="0"/>
              <a:t>Čovječja ribica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životinja, tlo, na otvorenom, stijena&#10;&#10;Opis je automatski generiran">
            <a:extLst>
              <a:ext uri="{FF2B5EF4-FFF2-40B4-BE49-F238E27FC236}">
                <a16:creationId xmlns:a16="http://schemas.microsoft.com/office/drawing/2014/main" id="{6C68B4A2-E537-4F97-ACEB-5BB01FB11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19" y="1460793"/>
            <a:ext cx="65310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5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Zaštićene biljne vrste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err="1"/>
              <a:t>Kockavica</a:t>
            </a:r>
            <a:endParaRPr lang="hr-HR" sz="3200" dirty="0"/>
          </a:p>
          <a:p>
            <a:r>
              <a:rPr lang="hr-HR" sz="3200" dirty="0"/>
              <a:t>Runolist</a:t>
            </a:r>
          </a:p>
          <a:p>
            <a:r>
              <a:rPr lang="hr-HR" sz="3200" dirty="0"/>
              <a:t>Velebitska degenija</a:t>
            </a:r>
          </a:p>
          <a:p>
            <a:r>
              <a:rPr lang="hr-HR" sz="3200" dirty="0"/>
              <a:t>Hrvatska sibireja </a:t>
            </a:r>
          </a:p>
          <a:p>
            <a:r>
              <a:rPr lang="hr-HR" sz="3200" dirty="0"/>
              <a:t>Proljetnice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biljka, cvijet&#10;&#10;Opis je automatski generiran">
            <a:extLst>
              <a:ext uri="{FF2B5EF4-FFF2-40B4-BE49-F238E27FC236}">
                <a16:creationId xmlns:a16="http://schemas.microsoft.com/office/drawing/2014/main" id="{AD72F264-ABD6-4422-BD74-4DC8879E6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88" y="365125"/>
            <a:ext cx="4207933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8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Zaštićene životinjske vrste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34132" cy="4828393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Vidra </a:t>
            </a:r>
          </a:p>
          <a:p>
            <a:r>
              <a:rPr lang="hr-HR" sz="3200" dirty="0"/>
              <a:t>Vuk</a:t>
            </a:r>
          </a:p>
          <a:p>
            <a:r>
              <a:rPr lang="hr-HR" sz="3200" dirty="0"/>
              <a:t>Ris</a:t>
            </a:r>
          </a:p>
          <a:p>
            <a:r>
              <a:rPr lang="hr-HR" sz="3200" dirty="0"/>
              <a:t>Šišmiš</a:t>
            </a:r>
          </a:p>
          <a:p>
            <a:r>
              <a:rPr lang="hr-HR" sz="3200" dirty="0"/>
              <a:t>Kuna zlatica</a:t>
            </a:r>
          </a:p>
          <a:p>
            <a:r>
              <a:rPr lang="hr-HR" sz="3200" dirty="0"/>
              <a:t>Bjeloglavi sup </a:t>
            </a:r>
          </a:p>
          <a:p>
            <a:r>
              <a:rPr lang="hr-HR" sz="3200" dirty="0"/>
              <a:t>Divlja mačka</a:t>
            </a:r>
          </a:p>
          <a:p>
            <a:r>
              <a:rPr lang="hr-HR" sz="3200" dirty="0"/>
              <a:t>Crveni popis ugroženih biljaka i životinja</a:t>
            </a:r>
          </a:p>
        </p:txBody>
      </p:sp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životinja, mačka, sisavac, ris&#10;&#10;Opis je automatski generiran">
            <a:extLst>
              <a:ext uri="{FF2B5EF4-FFF2-40B4-BE49-F238E27FC236}">
                <a16:creationId xmlns:a16="http://schemas.microsoft.com/office/drawing/2014/main" id="{173B6E40-DBE4-47AD-A9E8-9A79A75E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25730"/>
            <a:ext cx="5267145" cy="526714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34" y="6123618"/>
            <a:ext cx="56697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8ED1DDD-6749-4526-AF1B-6D4D1DE72F3C}"/>
              </a:ext>
            </a:extLst>
          </p:cNvPr>
          <p:cNvSpPr/>
          <p:nvPr/>
        </p:nvSpPr>
        <p:spPr>
          <a:xfrm>
            <a:off x="2684056" y="184205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6CF3C71-D881-4B7C-B0A8-1F8310F6899B}"/>
              </a:ext>
            </a:extLst>
          </p:cNvPr>
          <p:cNvSpPr/>
          <p:nvPr/>
        </p:nvSpPr>
        <p:spPr>
          <a:xfrm>
            <a:off x="2684056" y="2710071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b="1" dirty="0"/>
              <a:t>Zakon o zaštiti prirode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hr-HR" sz="3200" dirty="0"/>
              <a:t>Sprječavanje daljnjeg ugrožavanja prirode</a:t>
            </a:r>
          </a:p>
          <a:p>
            <a:r>
              <a:rPr lang="hr-HR" sz="3200" dirty="0"/>
              <a:t>Uništavanje staništa</a:t>
            </a:r>
          </a:p>
          <a:p>
            <a:r>
              <a:rPr lang="hr-HR" sz="3200" dirty="0"/>
              <a:t>Nepravilno odlaganje otpada</a:t>
            </a:r>
          </a:p>
          <a:p>
            <a:r>
              <a:rPr lang="hr-HR" sz="3200" dirty="0"/>
              <a:t>Ne pročišćavanje otpadnih voda</a:t>
            </a:r>
          </a:p>
          <a:p>
            <a:r>
              <a:rPr lang="hr-HR" sz="3200" dirty="0"/>
              <a:t>Ispuštanje štetnih plinova u atmosferu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9312911-2673-4039-AB1F-964CF7AC6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29" y="1690688"/>
            <a:ext cx="6311271" cy="39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Zaštićena područja prirode u Hrvatskoj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7695" cy="2547592"/>
          </a:xfrm>
        </p:spPr>
        <p:txBody>
          <a:bodyPr>
            <a:normAutofit/>
          </a:bodyPr>
          <a:lstStyle/>
          <a:p>
            <a:r>
              <a:rPr lang="hr-HR" sz="3200" dirty="0"/>
              <a:t>Nacionalni parkovi</a:t>
            </a:r>
          </a:p>
          <a:p>
            <a:r>
              <a:rPr lang="hr-HR" sz="3200" dirty="0"/>
              <a:t>Parkovi prirode</a:t>
            </a:r>
          </a:p>
          <a:p>
            <a:r>
              <a:rPr lang="hr-HR" sz="3200" dirty="0"/>
              <a:t>Strogi rezervati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AE45C6B6-A5B4-4A12-8863-4D2061E22AF4}"/>
              </a:ext>
            </a:extLst>
          </p:cNvPr>
          <p:cNvSpPr/>
          <p:nvPr/>
        </p:nvSpPr>
        <p:spPr>
          <a:xfrm>
            <a:off x="879366" y="5357793"/>
            <a:ext cx="4933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272727"/>
                </a:solidFill>
                <a:latin typeface="Open Sans"/>
              </a:rPr>
              <a:t>DDS </a:t>
            </a:r>
            <a:r>
              <a:rPr lang="hr-HR" sz="2800" dirty="0"/>
              <a:t>Istraži:</a:t>
            </a:r>
            <a:endParaRPr lang="hr-HR" sz="2800" dirty="0">
              <a:solidFill>
                <a:srgbClr val="272727"/>
              </a:solidFill>
              <a:latin typeface="Open Sans"/>
            </a:endParaRPr>
          </a:p>
          <a:p>
            <a:r>
              <a:rPr lang="hr-HR" sz="2800" dirty="0">
                <a:solidFill>
                  <a:srgbClr val="272727"/>
                </a:solidFill>
                <a:latin typeface="Open Sans"/>
                <a:hlinkClick r:id="rId4"/>
              </a:rPr>
              <a:t>Kategorije zaštićenih područja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43924C-D74B-4995-88B1-F39C64E5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366" y="4645891"/>
            <a:ext cx="723590" cy="6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 descr="Slika na kojoj se prikazuje stablo, na otvorenom, trava, rijeka&#10;&#10;Opis je automatski generiran">
            <a:extLst>
              <a:ext uri="{FF2B5EF4-FFF2-40B4-BE49-F238E27FC236}">
                <a16:creationId xmlns:a16="http://schemas.microsoft.com/office/drawing/2014/main" id="{6EF83E85-5AFB-4D00-8FEB-E609B10CE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20" y="1825625"/>
            <a:ext cx="5621284" cy="37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Nacionalni park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91" y="1825625"/>
            <a:ext cx="4974311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Područje netaknute prirode</a:t>
            </a:r>
          </a:p>
          <a:p>
            <a:r>
              <a:rPr lang="hr-HR" sz="3200" dirty="0"/>
              <a:t>Znanstvena istraživanja </a:t>
            </a:r>
          </a:p>
          <a:p>
            <a:r>
              <a:rPr lang="hr-HR" sz="3200" dirty="0"/>
              <a:t>Turističko-rekreativni posjeti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958" y="99520"/>
            <a:ext cx="1536325" cy="396274"/>
          </a:xfrm>
          <a:prstGeom prst="rect">
            <a:avLst/>
          </a:prstGeom>
        </p:spPr>
      </p:pic>
      <p:pic>
        <p:nvPicPr>
          <p:cNvPr id="8" name="Slika 7" descr="Slika na kojoj se prikazuje stablo, voda, priroda, na otvorenom&#10;&#10;Opis je automatski generiran">
            <a:extLst>
              <a:ext uri="{FF2B5EF4-FFF2-40B4-BE49-F238E27FC236}">
                <a16:creationId xmlns:a16="http://schemas.microsoft.com/office/drawing/2014/main" id="{03F05723-556B-4FBF-9497-36B31AD14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41" y="1350498"/>
            <a:ext cx="6518859" cy="47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Nacionalni parkovi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5"/>
            <a:ext cx="4051852" cy="4905789"/>
          </a:xfrm>
        </p:spPr>
        <p:txBody>
          <a:bodyPr>
            <a:normAutofit/>
          </a:bodyPr>
          <a:lstStyle/>
          <a:p>
            <a:r>
              <a:rPr lang="hr-HR" sz="3200" dirty="0"/>
              <a:t>Plitvička jezera</a:t>
            </a:r>
          </a:p>
          <a:p>
            <a:r>
              <a:rPr lang="hr-HR" sz="3200" dirty="0"/>
              <a:t>Paklenica</a:t>
            </a:r>
          </a:p>
          <a:p>
            <a:r>
              <a:rPr lang="hr-HR" sz="3200" dirty="0"/>
              <a:t>Risnjak</a:t>
            </a:r>
          </a:p>
          <a:p>
            <a:r>
              <a:rPr lang="hr-HR" sz="3200" dirty="0"/>
              <a:t>Kornati</a:t>
            </a:r>
          </a:p>
          <a:p>
            <a:r>
              <a:rPr lang="hr-HR" sz="3200" dirty="0"/>
              <a:t>Mljet</a:t>
            </a:r>
          </a:p>
          <a:p>
            <a:r>
              <a:rPr lang="hr-HR" sz="3200" dirty="0"/>
              <a:t>Brijuni</a:t>
            </a:r>
          </a:p>
          <a:p>
            <a:r>
              <a:rPr lang="hr-HR" sz="3200" dirty="0"/>
              <a:t>Krka</a:t>
            </a:r>
          </a:p>
          <a:p>
            <a:r>
              <a:rPr lang="hr-HR" sz="3200" dirty="0"/>
              <a:t>Sjeverni Velebit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7EFC753-11C2-4ADD-B0DB-E787BDFD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32051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FF158BB-132C-4D1C-A8C4-19DF775EF744}"/>
              </a:ext>
            </a:extLst>
          </p:cNvPr>
          <p:cNvSpPr/>
          <p:nvPr/>
        </p:nvSpPr>
        <p:spPr>
          <a:xfrm>
            <a:off x="7108048" y="6123543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 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866" y="6110708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planina, priroda, nebo, na otvorenom&#10;&#10;Opis je automatski generiran">
            <a:extLst>
              <a:ext uri="{FF2B5EF4-FFF2-40B4-BE49-F238E27FC236}">
                <a16:creationId xmlns:a16="http://schemas.microsoft.com/office/drawing/2014/main" id="{0A03EB02-B199-4932-866A-350CEE8AB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66" y="1400635"/>
            <a:ext cx="6476095" cy="43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Park prirode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07810" cy="3280947"/>
          </a:xfrm>
        </p:spPr>
        <p:txBody>
          <a:bodyPr>
            <a:normAutofit/>
          </a:bodyPr>
          <a:lstStyle/>
          <a:p>
            <a:r>
              <a:rPr lang="hr-HR" sz="3200" dirty="0"/>
              <a:t>Područje osobite ljepote i zanimljivog biljnog i životinjskog svijeta</a:t>
            </a:r>
          </a:p>
          <a:p>
            <a:r>
              <a:rPr lang="hr-HR" sz="3200" dirty="0"/>
              <a:t>Turistička djelatnost</a:t>
            </a:r>
          </a:p>
          <a:p>
            <a:r>
              <a:rPr lang="hr-HR" sz="3200" dirty="0"/>
              <a:t>Aktivnosti koje ne ugrožavaju prirodnu ravnotežu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B8A2E93E-56CF-45A2-BE25-B622F952A49B}"/>
              </a:ext>
            </a:extLst>
          </p:cNvPr>
          <p:cNvSpPr/>
          <p:nvPr/>
        </p:nvSpPr>
        <p:spPr>
          <a:xfrm>
            <a:off x="1026770" y="5404072"/>
            <a:ext cx="5728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272727"/>
                </a:solidFill>
                <a:latin typeface="Open Sans"/>
              </a:rPr>
              <a:t>DDS </a:t>
            </a:r>
            <a:r>
              <a:rPr lang="hr-HR" sz="2800" dirty="0"/>
              <a:t>Istraži:</a:t>
            </a:r>
          </a:p>
          <a:p>
            <a:r>
              <a:rPr lang="hr-HR" sz="2800" dirty="0">
                <a:solidFill>
                  <a:srgbClr val="272727"/>
                </a:solidFill>
                <a:latin typeface="Open Sans"/>
                <a:hlinkClick r:id="rId3"/>
              </a:rPr>
              <a:t>Parkovi prirode i nacionalni parkovi</a:t>
            </a:r>
            <a:endParaRPr lang="hr-HR" sz="2800" dirty="0">
              <a:solidFill>
                <a:srgbClr val="272727"/>
              </a:solidFill>
              <a:latin typeface="Open San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4EBBC14-5340-47F0-9372-0A5F87C60A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79" y="5350841"/>
            <a:ext cx="578373" cy="530284"/>
          </a:xfrm>
          <a:prstGeom prst="rect">
            <a:avLst/>
          </a:prstGeom>
          <a:noFill/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FDF8B520-6ECC-45E5-92E6-4829D72D3D4F}"/>
              </a:ext>
            </a:extLst>
          </p:cNvPr>
          <p:cNvSpPr/>
          <p:nvPr/>
        </p:nvSpPr>
        <p:spPr>
          <a:xfrm>
            <a:off x="7651388" y="6231265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Vizualno + </a:t>
            </a:r>
            <a:endParaRPr lang="hr-HR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1F794F4-7961-4AFE-BDF0-825793594EB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6206" y="6218430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Slika na kojoj se prikazuje priroda, planina, na otvorenom, stablo&#10;&#10;Opis je automatski generiran">
            <a:extLst>
              <a:ext uri="{FF2B5EF4-FFF2-40B4-BE49-F238E27FC236}">
                <a16:creationId xmlns:a16="http://schemas.microsoft.com/office/drawing/2014/main" id="{30DDE89A-6AD6-4418-B1E7-159767176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4" y="236823"/>
            <a:ext cx="3956984" cy="586622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Strogi rezervati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0652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Područje neizmijenjene prirode (ili vrlo malo izmijenjene)</a:t>
            </a:r>
          </a:p>
          <a:p>
            <a:r>
              <a:rPr lang="hr-HR" sz="3200" dirty="0"/>
              <a:t>Znanstvena istraživanja</a:t>
            </a:r>
          </a:p>
          <a:p>
            <a:r>
              <a:rPr lang="hr-HR" sz="3200" dirty="0"/>
              <a:t>Turistički posjeti nisu dozvoljeni</a:t>
            </a:r>
          </a:p>
          <a:p>
            <a:r>
              <a:rPr lang="hr-HR" sz="3200" dirty="0"/>
              <a:t>Bijele i Samarske stijene u Gorskom kotaru</a:t>
            </a:r>
          </a:p>
          <a:p>
            <a:r>
              <a:rPr lang="hr-HR" sz="3200" dirty="0"/>
              <a:t>Hajdučki i Rožanski kukovi na Velebitu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7" name="Slika 6" descr="Slika na kojoj se prikazuje stablo, na otvorenom, šuma, biljka&#10;&#10;Opis je automatski generiran">
            <a:extLst>
              <a:ext uri="{FF2B5EF4-FFF2-40B4-BE49-F238E27FC236}">
                <a16:creationId xmlns:a16="http://schemas.microsoft.com/office/drawing/2014/main" id="{2CBEF602-888F-4536-AD51-FDE69802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16861"/>
            <a:ext cx="5168938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637" y="-31149"/>
            <a:ext cx="1536325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C9F43DA4-FA2C-41E4-B291-D206967BCD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4799691"/>
            <a:ext cx="105156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dirty="0"/>
              <a:t>Istraži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Koja su obilježja zaštićenog područja u blizini tvojeg mjesta stanovanja?</a:t>
            </a:r>
          </a:p>
          <a:p>
            <a:pPr marL="0" indent="0">
              <a:buNone/>
            </a:pPr>
            <a:r>
              <a:rPr lang="hr-HR" dirty="0">
                <a:solidFill>
                  <a:srgbClr val="00B050"/>
                </a:solidFill>
              </a:rPr>
              <a:t>RB str. 94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3D8B89B-92F2-4BBA-B390-EB4C7703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199" y="3931171"/>
            <a:ext cx="705479" cy="6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Slika na kojoj se prikazuje voda, stablo, greben, priroda&#10;&#10;Opis je automatski generiran">
            <a:extLst>
              <a:ext uri="{FF2B5EF4-FFF2-40B4-BE49-F238E27FC236}">
                <a16:creationId xmlns:a16="http://schemas.microsoft.com/office/drawing/2014/main" id="{9CF7CCAC-F6EA-43D7-9D00-ADF0FB8A4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61" y="277513"/>
            <a:ext cx="6498913" cy="43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Uzroci ugroženosti biljnih i životinjskih vrsta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51" y="1958621"/>
            <a:ext cx="5960165" cy="4351338"/>
          </a:xfrm>
        </p:spPr>
        <p:txBody>
          <a:bodyPr>
            <a:normAutofit/>
          </a:bodyPr>
          <a:lstStyle/>
          <a:p>
            <a:r>
              <a:rPr lang="hr-HR" sz="3200" dirty="0"/>
              <a:t>Uništavanje i onečišćenje staništa</a:t>
            </a:r>
          </a:p>
          <a:p>
            <a:r>
              <a:rPr lang="hr-HR" sz="3200" dirty="0"/>
              <a:t>Masovno skupljanje ljekovitog bilja i gljiva</a:t>
            </a:r>
          </a:p>
          <a:p>
            <a:r>
              <a:rPr lang="hr-HR" sz="3200" dirty="0"/>
              <a:t>Branje proljetnica</a:t>
            </a:r>
          </a:p>
          <a:p>
            <a:r>
              <a:rPr lang="hr-HR" sz="3200" dirty="0"/>
              <a:t>Pretvaranje livada i pašnjaka u obradive površine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trava, fotografija, na otvorenom, biljka&#10;&#10;Opis je automatski generiran">
            <a:extLst>
              <a:ext uri="{FF2B5EF4-FFF2-40B4-BE49-F238E27FC236}">
                <a16:creationId xmlns:a16="http://schemas.microsoft.com/office/drawing/2014/main" id="{BE0010E6-6C36-4A6C-8436-4EC5EE91C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08" y="1604951"/>
            <a:ext cx="4705008" cy="47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52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290</Words>
  <Application>Microsoft Office PowerPoint</Application>
  <PresentationFormat>Široki zaslon</PresentationFormat>
  <Paragraphs>87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Tema sustava Office</vt:lpstr>
      <vt:lpstr>Zaštita prirode u Republici Hrvatskoj </vt:lpstr>
      <vt:lpstr>Zakon o zaštiti prirode</vt:lpstr>
      <vt:lpstr>Zaštićena područja prirode u Hrvatskoj</vt:lpstr>
      <vt:lpstr>Nacionalni park</vt:lpstr>
      <vt:lpstr>Nacionalni parkovi</vt:lpstr>
      <vt:lpstr>Park prirode</vt:lpstr>
      <vt:lpstr>Strogi rezervati</vt:lpstr>
      <vt:lpstr>PowerPoint prezentacija</vt:lpstr>
      <vt:lpstr>Uzroci ugroženosti biljnih i životinjskih vrsta</vt:lpstr>
      <vt:lpstr>Uzroci ugroženosti biljnih i životinjskih vrsta</vt:lpstr>
      <vt:lpstr>Uzroci ugroženosti biljnih i životinjskih vrsta</vt:lpstr>
      <vt:lpstr>Zaštita bioraznolikosti</vt:lpstr>
      <vt:lpstr>Endemi</vt:lpstr>
      <vt:lpstr>Zaštićene biljne vrste</vt:lpstr>
      <vt:lpstr>Zaštićene životinjske vrste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LEOPOLDINA Vitković</cp:lastModifiedBy>
  <cp:revision>5</cp:revision>
  <dcterms:created xsi:type="dcterms:W3CDTF">2019-07-11T09:44:02Z</dcterms:created>
  <dcterms:modified xsi:type="dcterms:W3CDTF">2019-09-01T13:41:26Z</dcterms:modified>
</cp:coreProperties>
</file>